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352" r:id="rId6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81" r:id="rId21"/>
    <p:sldId id="418" r:id="rId22"/>
    <p:sldId id="383" r:id="rId23"/>
    <p:sldId id="482" r:id="rId24"/>
    <p:sldId id="448" r:id="rId25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2" r:id="rId45"/>
    <p:sldId id="413" r:id="rId46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44" r:id="rId54"/>
    <p:sldId id="466" r:id="rId55"/>
    <p:sldId id="470" r:id="rId56"/>
    <p:sldId id="483" r:id="rId57"/>
    <p:sldId id="484" r:id="rId58"/>
    <p:sldId id="485" r:id="rId59"/>
    <p:sldId id="471" r:id="rId60"/>
    <p:sldId id="472" r:id="rId61"/>
    <p:sldId id="473" r:id="rId62"/>
    <p:sldId id="474" r:id="rId63"/>
    <p:sldId id="475" r:id="rId64"/>
    <p:sldId id="476" r:id="rId65"/>
    <p:sldId id="428" r:id="rId66"/>
    <p:sldId id="435" r:id="rId67"/>
    <p:sldId id="436" r:id="rId68"/>
    <p:sldId id="453" r:id="rId69"/>
    <p:sldId id="454" r:id="rId70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0.5525179856115108</c:v>
                </c:pt>
                <c:pt idx="1">
                  <c:v>0.4474820143884892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0.6445859872611465</c:v>
                </c:pt>
                <c:pt idx="1">
                  <c:v>0.6484076433121019</c:v>
                </c:pt>
                <c:pt idx="2">
                  <c:v>0.4853503184713376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0.6968449931412894</c:v>
                </c:pt>
                <c:pt idx="1">
                  <c:v>0.7407407407407407</c:v>
                </c:pt>
                <c:pt idx="2">
                  <c:v>0.5157750342935528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0.5942622950819673</c:v>
                </c:pt>
                <c:pt idx="1">
                  <c:v>0.7459016393442623</c:v>
                </c:pt>
                <c:pt idx="2">
                  <c:v>0.7691256830601093</c:v>
                </c:pt>
                <c:pt idx="3">
                  <c:v>0.7978142076502732</c:v>
                </c:pt>
                <c:pt idx="4">
                  <c:v>0.7773224043715847</c:v>
                </c:pt>
                <c:pt idx="5">
                  <c:v>0.5286885245901639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0.25956284153005466</c:v>
                </c:pt>
                <c:pt idx="1">
                  <c:v>0.18169398907103826</c:v>
                </c:pt>
                <c:pt idx="2">
                  <c:v>0.1721311475409836</c:v>
                </c:pt>
                <c:pt idx="3">
                  <c:v>0.1325136612021858</c:v>
                </c:pt>
                <c:pt idx="4">
                  <c:v>0.14344262295081966</c:v>
                </c:pt>
                <c:pt idx="5">
                  <c:v>0.24726775956284153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0.14617486338797814</c:v>
                </c:pt>
                <c:pt idx="1">
                  <c:v>0.07240437158469945</c:v>
                </c:pt>
                <c:pt idx="2">
                  <c:v>0.05874316939890711</c:v>
                </c:pt>
                <c:pt idx="3">
                  <c:v>0.06967213114754098</c:v>
                </c:pt>
                <c:pt idx="4">
                  <c:v>0.07923497267759563</c:v>
                </c:pt>
                <c:pt idx="5">
                  <c:v>0.22404371584699453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0.7021857923497268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0.1894353369763206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0.10837887067395265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0.5185185185185185</c:v>
                </c:pt>
                <c:pt idx="1">
                  <c:v>0.3895747599451303</c:v>
                </c:pt>
                <c:pt idx="2">
                  <c:v>0.3895747599451303</c:v>
                </c:pt>
                <c:pt idx="3">
                  <c:v>0.5445816186556928</c:v>
                </c:pt>
                <c:pt idx="4">
                  <c:v>0.6817558299039781</c:v>
                </c:pt>
                <c:pt idx="5">
                  <c:v>0.6721536351165981</c:v>
                </c:pt>
                <c:pt idx="6">
                  <c:v>0.6488340192043895</c:v>
                </c:pt>
                <c:pt idx="7">
                  <c:v>0.7462277091906722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0.25377229080932784</c:v>
                </c:pt>
                <c:pt idx="1">
                  <c:v>0.3004115226337449</c:v>
                </c:pt>
                <c:pt idx="2">
                  <c:v>0.3168724279835391</c:v>
                </c:pt>
                <c:pt idx="3">
                  <c:v>0.26337448559670784</c:v>
                </c:pt>
                <c:pt idx="4">
                  <c:v>0.1906721536351166</c:v>
                </c:pt>
                <c:pt idx="5">
                  <c:v>0.18655692729766804</c:v>
                </c:pt>
                <c:pt idx="6">
                  <c:v>0.20027434842249658</c:v>
                </c:pt>
                <c:pt idx="7">
                  <c:v>0.15775034293552812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0.22770919067215364</c:v>
                </c:pt>
                <c:pt idx="1">
                  <c:v>0.3100137174211248</c:v>
                </c:pt>
                <c:pt idx="2">
                  <c:v>0.2935528120713306</c:v>
                </c:pt>
                <c:pt idx="3">
                  <c:v>0.19204389574759945</c:v>
                </c:pt>
                <c:pt idx="4">
                  <c:v>0.12757201646090535</c:v>
                </c:pt>
                <c:pt idx="5">
                  <c:v>0.1412894375857339</c:v>
                </c:pt>
                <c:pt idx="6">
                  <c:v>0.15089163237311384</c:v>
                </c:pt>
                <c:pt idx="7">
                  <c:v>0.09602194787379972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0.5739026063100137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0.2337105624142661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0.19238683127572018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Área Municipalidad</c:v>
                </c:pt>
                <c:pt idx="1">
                  <c:v>Área Educación</c:v>
                </c:pt>
                <c:pt idx="2">
                  <c:v>Área Salud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0.5638882058847635</c:v>
                </c:pt>
                <c:pt idx="2">
                  <c:v>0.49072753209700426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Área Municipalidad</c:v>
                </c:pt>
                <c:pt idx="1">
                  <c:v>Área Educación</c:v>
                </c:pt>
                <c:pt idx="2">
                  <c:v>Área Salud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0.22709713670311146</c:v>
                </c:pt>
                <c:pt idx="1">
                  <c:v>0.2315383984919269</c:v>
                </c:pt>
                <c:pt idx="2">
                  <c:v>0.25045852863256574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Área Municipalidad</c:v>
                </c:pt>
                <c:pt idx="1">
                  <c:v>Área Educación</c:v>
                </c:pt>
                <c:pt idx="2">
                  <c:v>Área Salud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0.24140191510781261</c:v>
                </c:pt>
                <c:pt idx="1">
                  <c:v>0.20457339562330956</c:v>
                </c:pt>
                <c:pt idx="2">
                  <c:v>0.25881393927043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0.5344710413048402</c:v>
                </c:pt>
                <c:pt idx="1">
                  <c:v>0.5349932503374831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0.22887563240957487</c:v>
                </c:pt>
                <c:pt idx="1">
                  <c:v>0.23074846257687115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0.23665332628558483</c:v>
                </c:pt>
                <c:pt idx="1">
                  <c:v>0.23425828708564572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0.5938924968909769</c:v>
                </c:pt>
                <c:pt idx="1">
                  <c:v>0.5534641115772764</c:v>
                </c:pt>
                <c:pt idx="2">
                  <c:v>0.5362379555927943</c:v>
                </c:pt>
                <c:pt idx="3">
                  <c:v>0.5212735166425471</c:v>
                </c:pt>
                <c:pt idx="4">
                  <c:v>0.508382320923144</c:v>
                </c:pt>
                <c:pt idx="5">
                  <c:v>0.5198084104562429</c:v>
                </c:pt>
                <c:pt idx="6">
                  <c:v>0.5245421245421246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0.19828658283819262</c:v>
                </c:pt>
                <c:pt idx="1">
                  <c:v>0.2366481460483048</c:v>
                </c:pt>
                <c:pt idx="2">
                  <c:v>0.20932830610249964</c:v>
                </c:pt>
                <c:pt idx="3">
                  <c:v>0.22894356005788713</c:v>
                </c:pt>
                <c:pt idx="4">
                  <c:v>0.24112780317875027</c:v>
                </c:pt>
                <c:pt idx="5">
                  <c:v>0.23404773502191914</c:v>
                </c:pt>
                <c:pt idx="6">
                  <c:v>0.25067155067155067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0.20782092027083046</c:v>
                </c:pt>
                <c:pt idx="1">
                  <c:v>0.20988774237441887</c:v>
                </c:pt>
                <c:pt idx="2">
                  <c:v>0.25443373830470606</c:v>
                </c:pt>
                <c:pt idx="3">
                  <c:v>0.24978292329956583</c:v>
                </c:pt>
                <c:pt idx="4">
                  <c:v>0.25048987589810584</c:v>
                </c:pt>
                <c:pt idx="5">
                  <c:v>0.24614385452183796</c:v>
                </c:pt>
                <c:pt idx="6">
                  <c:v>0.2247863247863248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0.48942863413563537</c:v>
                </c:pt>
                <c:pt idx="1">
                  <c:v>0.42788461538461536</c:v>
                </c:pt>
                <c:pt idx="2">
                  <c:v>0.5955853370122192</c:v>
                </c:pt>
                <c:pt idx="3">
                  <c:v>0.5476635514018692</c:v>
                </c:pt>
                <c:pt idx="4">
                  <c:v>0.5554879697215463</c:v>
                </c:pt>
                <c:pt idx="5">
                  <c:v>0.5160997732426303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0.2417879874167825</c:v>
                </c:pt>
                <c:pt idx="1">
                  <c:v>0.27307692307692305</c:v>
                </c:pt>
                <c:pt idx="2">
                  <c:v>0.18565234528971225</c:v>
                </c:pt>
                <c:pt idx="3">
                  <c:v>0.23925233644859814</c:v>
                </c:pt>
                <c:pt idx="4">
                  <c:v>0.21306434171397676</c:v>
                </c:pt>
                <c:pt idx="5">
                  <c:v>0.2708994708994709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Administrativos</c:v>
                </c:pt>
                <c:pt idx="1">
                  <c:v>Auxiliares</c:v>
                </c:pt>
                <c:pt idx="2">
                  <c:v>Directivos</c:v>
                </c:pt>
                <c:pt idx="3">
                  <c:v>Jefaturas</c:v>
                </c:pt>
                <c:pt idx="4">
                  <c:v>Profesionales</c:v>
                </c:pt>
                <c:pt idx="5">
                  <c:v>Técnicos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0.2687833784475821</c:v>
                </c:pt>
                <c:pt idx="1">
                  <c:v>0.29903846153846153</c:v>
                </c:pt>
                <c:pt idx="2">
                  <c:v>0.2187623176980686</c:v>
                </c:pt>
                <c:pt idx="3">
                  <c:v>0.2130841121495327</c:v>
                </c:pt>
                <c:pt idx="4">
                  <c:v>0.2314476885644769</c:v>
                </c:pt>
                <c:pt idx="5">
                  <c:v>0.2130007558578987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0.593416753991247</c:v>
                </c:pt>
                <c:pt idx="1">
                  <c:v>0.5150158821830783</c:v>
                </c:pt>
                <c:pt idx="2">
                  <c:v>0.4859104046242775</c:v>
                </c:pt>
                <c:pt idx="3">
                  <c:v>0.5361212523509238</c:v>
                </c:pt>
                <c:pt idx="4">
                  <c:v>0.519252724442138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0.22147568267274856</c:v>
                </c:pt>
                <c:pt idx="1">
                  <c:v>0.20589084608720762</c:v>
                </c:pt>
                <c:pt idx="2">
                  <c:v>0.25117413294797686</c:v>
                </c:pt>
                <c:pt idx="3">
                  <c:v>0.24350038721097467</c:v>
                </c:pt>
                <c:pt idx="4">
                  <c:v>0.241515308770109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0.18510756333600445</c:v>
                </c:pt>
                <c:pt idx="1">
                  <c:v>0.2790932717297141</c:v>
                </c:pt>
                <c:pt idx="2">
                  <c:v>0.26291546242774566</c:v>
                </c:pt>
                <c:pt idx="3">
                  <c:v>0.22037836043810155</c:v>
                </c:pt>
                <c:pt idx="4">
                  <c:v>0.239231966787753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0.5347620400862574</c:v>
                </c:pt>
                <c:pt idx="1">
                  <c:v>0.22991925912305045</c:v>
                </c:pt>
                <c:pt idx="2">
                  <c:v>0.23531870079069223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0.535417338059942</c:v>
                </c:pt>
                <c:pt idx="1">
                  <c:v>0.4236686390532544</c:v>
                </c:pt>
                <c:pt idx="2">
                  <c:v>0.5615279333084484</c:v>
                </c:pt>
                <c:pt idx="3">
                  <c:v>0.49200236966824645</c:v>
                </c:pt>
                <c:pt idx="4">
                  <c:v>0.5323080899457224</c:v>
                </c:pt>
                <c:pt idx="5">
                  <c:v>0.5725806451612904</c:v>
                </c:pt>
                <c:pt idx="6">
                  <c:v>0.5580503833515882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0.22062520141798259</c:v>
                </c:pt>
                <c:pt idx="1">
                  <c:v>0.29191321499013806</c:v>
                </c:pt>
                <c:pt idx="2">
                  <c:v>0.23628219484882418</c:v>
                </c:pt>
                <c:pt idx="3">
                  <c:v>0.27695497630331756</c:v>
                </c:pt>
                <c:pt idx="4">
                  <c:v>0.22245196863961403</c:v>
                </c:pt>
                <c:pt idx="5">
                  <c:v>0.21809256661991586</c:v>
                </c:pt>
                <c:pt idx="6">
                  <c:v>0.23630887185104052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0.2439574605220754</c:v>
                </c:pt>
                <c:pt idx="1">
                  <c:v>0.28441814595660747</c:v>
                </c:pt>
                <c:pt idx="2">
                  <c:v>0.20218987184272738</c:v>
                </c:pt>
                <c:pt idx="3">
                  <c:v>0.23104265402843602</c:v>
                </c:pt>
                <c:pt idx="4">
                  <c:v>0.24523994141466357</c:v>
                </c:pt>
                <c:pt idx="5">
                  <c:v>0.20932678821879383</c:v>
                </c:pt>
                <c:pt idx="6">
                  <c:v>0.2056407447973713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0.535417338059942</c:v>
                </c:pt>
                <c:pt idx="1">
                  <c:v>0.4236686390532544</c:v>
                </c:pt>
                <c:pt idx="2">
                  <c:v>0.5615279333084484</c:v>
                </c:pt>
                <c:pt idx="3">
                  <c:v>0.49200236966824645</c:v>
                </c:pt>
                <c:pt idx="4">
                  <c:v>0.5323080899457224</c:v>
                </c:pt>
                <c:pt idx="5">
                  <c:v>0.5725806451612904</c:v>
                </c:pt>
                <c:pt idx="6">
                  <c:v>0.5580503833515882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0.22062520141798259</c:v>
                </c:pt>
                <c:pt idx="1">
                  <c:v>0.29191321499013806</c:v>
                </c:pt>
                <c:pt idx="2">
                  <c:v>0.23628219484882418</c:v>
                </c:pt>
                <c:pt idx="3">
                  <c:v>0.27695497630331756</c:v>
                </c:pt>
                <c:pt idx="4">
                  <c:v>0.22245196863961403</c:v>
                </c:pt>
                <c:pt idx="5">
                  <c:v>0.21809256661991586</c:v>
                </c:pt>
                <c:pt idx="6">
                  <c:v>0.23630887185104052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Contrata</c:v>
                </c:pt>
                <c:pt idx="1">
                  <c:v>Estatuto</c:v>
                </c:pt>
                <c:pt idx="2">
                  <c:v>Honorarios</c:v>
                </c:pt>
                <c:pt idx="3">
                  <c:v>Indefinido Educación</c:v>
                </c:pt>
                <c:pt idx="4">
                  <c:v>Planta</c:v>
                </c:pt>
                <c:pt idx="5">
                  <c:v>Plazo Fijo</c:v>
                </c:pt>
                <c:pt idx="6">
                  <c:v>Titular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0.2439574605220754</c:v>
                </c:pt>
                <c:pt idx="1">
                  <c:v>0.28441814595660747</c:v>
                </c:pt>
                <c:pt idx="2">
                  <c:v>0.20218987184272738</c:v>
                </c:pt>
                <c:pt idx="3">
                  <c:v>0.23104265402843602</c:v>
                </c:pt>
                <c:pt idx="4">
                  <c:v>0.24523994141466357</c:v>
                </c:pt>
                <c:pt idx="5">
                  <c:v>0.20932678821879383</c:v>
                </c:pt>
                <c:pt idx="6">
                  <c:v>0.2056407447973713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Cuento con implementos de calidad para hacer mi trabajo.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0.6927083333333333</c:v>
                </c:pt>
                <c:pt idx="1">
                  <c:v>0.6990679094540613</c:v>
                </c:pt>
                <c:pt idx="2">
                  <c:v>0.7243675099866844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Tengo confianza en las personas de mi equipo.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0.7798657718120805</c:v>
                </c:pt>
                <c:pt idx="1">
                  <c:v>0.8268456375838926</c:v>
                </c:pt>
                <c:pt idx="2">
                  <c:v>0.8681022880215343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[BNF] En esta Municipalidad los beneficios son mejores a los que entregan otras instituciones similares.</c:v>
                </c:pt>
                <c:pt idx="1">
                  <c:v>[COO] En esta Municipalidad las diferencias entre áreas de trabajo se conversan y resuelven de manera directa.</c:v>
                </c:pt>
                <c:pt idx="2">
                  <c:v>[COO] Las comunicaciones entre los diferentes departamentos municipales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0.3368421052631579</c:v>
                </c:pt>
                <c:pt idx="1">
                  <c:v>0.35894039735099337</c:v>
                </c:pt>
                <c:pt idx="2">
                  <c:v>0.3655629139072848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[DEI] En esta institución hay una preocupación real por incluir en el trabajo cotidiano a personas distintas a la mayoría (personas en situación de discapacidad, origen social, extranjeros, etc.).</c:v>
                </c:pt>
                <c:pt idx="1">
                  <c:v>[REC] En esta institución hay preocupación por hacer que cada funcionario se sienta de verdad considerado.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0.3202702702702703</c:v>
                </c:pt>
                <c:pt idx="1">
                  <c:v>0.3238095238095238</c:v>
                </c:pt>
                <c:pt idx="2">
                  <c:v>0.36054421768707484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personas que cumplen funciones parecidas en esta Municipalidad reciben sueldos similares.</c:v>
                </c:pt>
                <c:pt idx="1">
                  <c:v>[TVP] Siento que logro 'recargar las pilas' en mis días de descanso.</c:v>
                </c:pt>
                <c:pt idx="2">
                  <c:v>[PRO] En esta Municipalidad los que se desempeñan mejor en su trabajo pueden ascender a cargos de mayor responsabilidad.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0.4187582562747688</c:v>
                </c:pt>
                <c:pt idx="1">
                  <c:v>0.42077230359520634</c:v>
                </c:pt>
                <c:pt idx="2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En mi equipo de trabajo hay un trato justo para todos, sin favoritismos.</c:v>
                </c:pt>
                <c:pt idx="1">
                  <c:v>[REC] En esta institución hay preocupación por hacer que cada funcionario se sienta de verdad considerado.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0.2994579945799458</c:v>
                </c:pt>
                <c:pt idx="1">
                  <c:v>0.3129251700680272</c:v>
                </c:pt>
                <c:pt idx="2">
                  <c:v>0.36877523553162855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0.48565286624203824</c:v>
                </c:pt>
                <c:pt idx="1">
                  <c:v>0.23445859872611466</c:v>
                </c:pt>
                <c:pt idx="2">
                  <c:v>0.27988853503184713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0.5347620400862574</c:v>
                </c:pt>
                <c:pt idx="1">
                  <c:v>0.22991925912305045</c:v>
                </c:pt>
                <c:pt idx="2">
                  <c:v>0.23531870079069223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0.5347620400862574</c:v>
                </c:pt>
                <c:pt idx="1">
                  <c:v>0.5347620400862574</c:v>
                </c:pt>
                <c:pt idx="2">
                  <c:v>0.5347620400862574</c:v>
                </c:pt>
                <c:pt idx="3">
                  <c:v>0.5347620400862574</c:v>
                </c:pt>
                <c:pt idx="4">
                  <c:v>0.5347620400862574</c:v>
                </c:pt>
                <c:pt idx="5">
                  <c:v>0.5347620400862574</c:v>
                </c:pt>
                <c:pt idx="6">
                  <c:v>0.5347620400862574</c:v>
                </c:pt>
                <c:pt idx="7">
                  <c:v>0.5347620400862574</c:v>
                </c:pt>
                <c:pt idx="8">
                  <c:v>0.5347620400862574</c:v>
                </c:pt>
                <c:pt idx="9">
                  <c:v>0.5347620400862574</c:v>
                </c:pt>
                <c:pt idx="10">
                  <c:v>0.5347620400862574</c:v>
                </c:pt>
                <c:pt idx="11">
                  <c:v>0.5347620400862574</c:v>
                </c:pt>
                <c:pt idx="12">
                  <c:v>0.5347620400862574</c:v>
                </c:pt>
                <c:pt idx="13">
                  <c:v>0.5347620400862574</c:v>
                </c:pt>
                <c:pt idx="14">
                  <c:v>0.5347620400862574</c:v>
                </c:pt>
                <c:pt idx="15">
                  <c:v>0.5347620400862574</c:v>
                </c:pt>
                <c:pt idx="16">
                  <c:v>0.5347620400862574</c:v>
                </c:pt>
                <c:pt idx="17">
                  <c:v>0.5347620400862574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0.15130208333333334</c:v>
                </c:pt>
                <c:pt idx="1">
                  <c:v>0.30996068152031453</c:v>
                </c:pt>
                <c:pt idx="2">
                  <c:v>0.29375</c:v>
                </c:pt>
                <c:pt idx="3">
                  <c:v>0.29590488771466317</c:v>
                </c:pt>
                <c:pt idx="4">
                  <c:v>0.2661822985468956</c:v>
                </c:pt>
                <c:pt idx="5">
                  <c:v>0.33973509933774837</c:v>
                </c:pt>
                <c:pt idx="6">
                  <c:v>0.20328450954283178</c:v>
                </c:pt>
                <c:pt idx="7">
                  <c:v>0.21238348868175766</c:v>
                </c:pt>
                <c:pt idx="8">
                  <c:v>0.2936666666666667</c:v>
                </c:pt>
                <c:pt idx="9">
                  <c:v>0.12885906040268458</c:v>
                </c:pt>
                <c:pt idx="10">
                  <c:v>0.2086693548387097</c:v>
                </c:pt>
                <c:pt idx="11">
                  <c:v>0.20547330641543293</c:v>
                </c:pt>
                <c:pt idx="12">
                  <c:v>0.1911170928667564</c:v>
                </c:pt>
                <c:pt idx="13">
                  <c:v>0.20540540540540542</c:v>
                </c:pt>
                <c:pt idx="14">
                  <c:v>0.2146341463414634</c:v>
                </c:pt>
                <c:pt idx="15">
                  <c:v>0.1897644927536232</c:v>
                </c:pt>
                <c:pt idx="16">
                  <c:v>0.1870748299319728</c:v>
                </c:pt>
                <c:pt idx="17">
                  <c:v>0.2925170068027211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0.23229166666666667</c:v>
                </c:pt>
                <c:pt idx="1">
                  <c:v>0.31094364351245085</c:v>
                </c:pt>
                <c:pt idx="2">
                  <c:v>0.17269736842105263</c:v>
                </c:pt>
                <c:pt idx="3">
                  <c:v>0.32166446499339496</c:v>
                </c:pt>
                <c:pt idx="4">
                  <c:v>0.3735138705416116</c:v>
                </c:pt>
                <c:pt idx="5">
                  <c:v>0.31490066225165564</c:v>
                </c:pt>
                <c:pt idx="6">
                  <c:v>0.35974256546826455</c:v>
                </c:pt>
                <c:pt idx="7">
                  <c:v>0.13748335552596538</c:v>
                </c:pt>
                <c:pt idx="8">
                  <c:v>0.296</c:v>
                </c:pt>
                <c:pt idx="9">
                  <c:v>0.10771812080536913</c:v>
                </c:pt>
                <c:pt idx="10">
                  <c:v>0.22513440860215053</c:v>
                </c:pt>
                <c:pt idx="11">
                  <c:v>0.2821893225661732</c:v>
                </c:pt>
                <c:pt idx="12">
                  <c:v>0.12292507851054285</c:v>
                </c:pt>
                <c:pt idx="13">
                  <c:v>0.15101351351351353</c:v>
                </c:pt>
                <c:pt idx="14">
                  <c:v>0.25149051490514907</c:v>
                </c:pt>
                <c:pt idx="15">
                  <c:v>0.15504227053140096</c:v>
                </c:pt>
                <c:pt idx="16">
                  <c:v>0.1554421768707483</c:v>
                </c:pt>
                <c:pt idx="17">
                  <c:v>0.26666666666666666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Vitacura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0.6257324840764331</c:v>
                </c:pt>
                <c:pt idx="1">
                  <c:v>0.3270700636942675</c:v>
                </c:pt>
                <c:pt idx="2">
                  <c:v>0.4732484076433121</c:v>
                </c:pt>
                <c:pt idx="3">
                  <c:v>0.35</c:v>
                </c:pt>
                <c:pt idx="4">
                  <c:v>0.30095541401273884</c:v>
                </c:pt>
                <c:pt idx="5">
                  <c:v>0.35700636942675157</c:v>
                </c:pt>
                <c:pt idx="6">
                  <c:v>0.38874734607218686</c:v>
                </c:pt>
                <c:pt idx="7">
                  <c:v>0.5961783439490446</c:v>
                </c:pt>
                <c:pt idx="8">
                  <c:v>0.3506369426751592</c:v>
                </c:pt>
                <c:pt idx="9">
                  <c:v>0.7242038216560509</c:v>
                </c:pt>
                <c:pt idx="10">
                  <c:v>0.4821656050955414</c:v>
                </c:pt>
                <c:pt idx="11">
                  <c:v>0.4853503184713376</c:v>
                </c:pt>
                <c:pt idx="12">
                  <c:v>0.6518046709129511</c:v>
                </c:pt>
                <c:pt idx="13">
                  <c:v>0.5560509554140127</c:v>
                </c:pt>
                <c:pt idx="14">
                  <c:v>0.4787261146496815</c:v>
                </c:pt>
                <c:pt idx="15">
                  <c:v>0.5857041755130927</c:v>
                </c:pt>
                <c:pt idx="16">
                  <c:v>0.6203821656050955</c:v>
                </c:pt>
                <c:pt idx="17">
                  <c:v>0.3526114649681529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0.6200274348422496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0.16598079561042525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0.2139917695473251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Global Vitacura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768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622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1390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Global Vitacura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Global Vitacura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&lt;</a:t>
            </a:r>
            <a:r>
              <a:rPr lang="es-CL" dirty="0" err="1"/>
              <a:t>sob_area</a:t>
            </a:r>
            <a:r>
              <a:rPr lang="es-CL" dirty="0"/>
              <a:t>&gt;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sob_area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&lt;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area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Global Vitacura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Global Vitacura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(53%)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de resultados con el año anterior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70%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74%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Área Municipalidad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Área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Masculino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Femenino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 años o menos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31-35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36-40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41-45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46-50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51-60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61-85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Administrativos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Auxiliares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Directivos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Jefaturas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Profesionales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Técnicos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Menos de 1 año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1-5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 años o 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Planta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Titular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Global Vitacura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Contrata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Planta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Titular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Claridad organizacional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hay claridad respecto a las funciones y tareas que deben realizar y cómo su trabajo contribuye a las metas del equipo.</a:t>
            </a:r>
          </a:p>
          <a:p>
            <a:r>
              <a:t>Consideran que existe un proyecto institución que es conocido por todos/as.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36%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Global Vitacura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